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606" r:id="rId3"/>
    <p:sldId id="607" r:id="rId4"/>
  </p:sldIdLst>
  <p:sldSz cx="9903460" cy="6858000" type="A4"/>
  <p:notesSz cx="9144000" cy="6858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28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e Chen" initials="MC" lastIdx="1" clrIdx="0"/>
  <p:cmAuthor id="2" name="Administrat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5B25"/>
    <a:srgbClr val="383235"/>
    <a:srgbClr val="589A35"/>
    <a:srgbClr val="81AB33"/>
    <a:srgbClr val="3A693B"/>
    <a:srgbClr val="608E3A"/>
    <a:srgbClr val="4191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2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630" y="1092"/>
      </p:cViewPr>
      <p:guideLst>
        <p:guide orient="horz" pos="2432"/>
        <p:guide pos="328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00767" y="857250"/>
            <a:ext cx="334246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44211" y="2309228"/>
            <a:ext cx="8816347" cy="899302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44246" y="3566061"/>
            <a:ext cx="8816276" cy="801491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6565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727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670" indent="0" algn="ctr">
              <a:buNone/>
              <a:defRPr sz="1600"/>
            </a:lvl8pPr>
            <a:lvl9pPr marL="365887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544246" y="1508352"/>
            <a:ext cx="8816276" cy="4749879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82500" y="727819"/>
            <a:ext cx="3194288" cy="1115228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4174447" y="727819"/>
            <a:ext cx="5014289" cy="5404028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6565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682500" y="2239982"/>
            <a:ext cx="3194288" cy="38925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6565" indent="0">
              <a:buNone/>
              <a:defRPr sz="1405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800" indent="0">
              <a:buNone/>
              <a:defRPr sz="1000"/>
            </a:lvl5pPr>
            <a:lvl6pPr marL="2287270" indent="0">
              <a:buNone/>
              <a:defRPr sz="1000"/>
            </a:lvl6pPr>
            <a:lvl7pPr marL="2743835" indent="0">
              <a:buNone/>
              <a:defRPr sz="1000"/>
            </a:lvl7pPr>
            <a:lvl8pPr marL="3201670" indent="0">
              <a:buNone/>
              <a:defRPr sz="1000"/>
            </a:lvl8pPr>
            <a:lvl9pPr marL="365887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>
              <a:sym typeface="+mn-ea"/>
            </a:endParaRPr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544246" y="5605988"/>
            <a:ext cx="8816276" cy="558249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544246" y="641446"/>
            <a:ext cx="8816276" cy="455681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6565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9908380" cy="6869193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6565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380199" y="565235"/>
            <a:ext cx="4386987" cy="5728561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5108178" y="565235"/>
            <a:ext cx="4386987" cy="5728561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44211" y="623685"/>
            <a:ext cx="8816347" cy="899302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14702" y="6350788"/>
            <a:ext cx="2193477" cy="316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43834" y="6350788"/>
            <a:ext cx="3217100" cy="316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995243" y="6350788"/>
            <a:ext cx="2193477" cy="316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5"/>
          </a:p>
        </p:txBody>
      </p:sp>
      <p:sp>
        <p:nvSpPr>
          <p:cNvPr id="8" name="标题 7"/>
          <p:cNvSpPr>
            <a:spLocks noGrp="1"/>
          </p:cNvSpPr>
          <p:nvPr>
            <p:ph type="title" hasCustomPrompt="1"/>
          </p:nvPr>
        </p:nvSpPr>
        <p:spPr>
          <a:xfrm>
            <a:off x="544195" y="0"/>
            <a:ext cx="8816340" cy="59944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</p:nvPr>
        </p:nvSpPr>
        <p:spPr>
          <a:xfrm>
            <a:off x="544246" y="1508352"/>
            <a:ext cx="8816276" cy="4749879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  <p:cxnSp>
        <p:nvCxnSpPr>
          <p:cNvPr id="2" name="直接连接符 1"/>
          <p:cNvCxnSpPr/>
          <p:nvPr/>
        </p:nvCxnSpPr>
        <p:spPr>
          <a:xfrm>
            <a:off x="-3810" y="608965"/>
            <a:ext cx="9918700" cy="8255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10360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52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727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67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87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jpeg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bedf21001a8d62d9189a756547a9f7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27430"/>
            <a:ext cx="7980680" cy="19951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02565" y="2972435"/>
            <a:ext cx="95040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G654                   G603                     Multi Color           Bianco Finaello           G6400</a:t>
            </a:r>
            <a:endParaRPr lang="en-US" altLang="zh-CN"/>
          </a:p>
        </p:txBody>
      </p:sp>
      <p:pic>
        <p:nvPicPr>
          <p:cNvPr id="6" name="图片 5" descr="58208303b71eb846bad8000821589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" y="3518535"/>
            <a:ext cx="7962900" cy="19907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2565" y="5686425"/>
            <a:ext cx="95040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Black Galaxy             G562                     Spray White          Butterfly Green           Pearl Red</a:t>
            </a:r>
            <a:endParaRPr lang="en-US" altLang="zh-CN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680" y="3614420"/>
            <a:ext cx="1850390" cy="177355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143750" y="258445"/>
            <a:ext cx="2687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Granite Slab Catalogue</a:t>
            </a:r>
            <a:endParaRPr lang="en-US" altLang="zh-CN"/>
          </a:p>
        </p:txBody>
      </p:sp>
      <p:pic>
        <p:nvPicPr>
          <p:cNvPr id="2" name="图片 1" descr="1e554427d977d91ddc7ee5253ff16b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7980680" y="1122045"/>
            <a:ext cx="1805940" cy="18059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/>
        </p:nvSpPr>
        <p:spPr>
          <a:xfrm>
            <a:off x="6740525" y="258445"/>
            <a:ext cx="3090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Granite Staircase Catalogue</a:t>
            </a:r>
            <a:endParaRPr lang="en-US" altLang="zh-CN"/>
          </a:p>
        </p:txBody>
      </p:sp>
      <p:pic>
        <p:nvPicPr>
          <p:cNvPr id="4" name="图片 3" descr="a78ee0085c86b3ac07202ac4accd4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72185"/>
            <a:ext cx="7869555" cy="19672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7950" y="2939415"/>
            <a:ext cx="95040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G654                         </a:t>
            </a:r>
            <a:r>
              <a:rPr lang="en-US" altLang="zh-CN">
                <a:sym typeface="+mn-ea"/>
              </a:rPr>
              <a:t>Pearl Red</a:t>
            </a:r>
            <a:r>
              <a:rPr lang="en-US" altLang="zh-CN"/>
              <a:t>                G6400                   Multi Color         	G603    </a:t>
            </a:r>
            <a:endParaRPr lang="en-US" altLang="zh-CN"/>
          </a:p>
        </p:txBody>
      </p:sp>
      <p:pic>
        <p:nvPicPr>
          <p:cNvPr id="7" name="图片 6" descr="044b1d6d9b204b1a096dc385d5283f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4575"/>
            <a:ext cx="7868920" cy="196723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0" y="5620385"/>
            <a:ext cx="9830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Black Galaxy               G562                    Spray White       </a:t>
            </a:r>
            <a:r>
              <a:rPr lang="en-US" altLang="zh-CN">
                <a:sym typeface="+mn-ea"/>
              </a:rPr>
              <a:t>Bianco Finaello</a:t>
            </a:r>
            <a:r>
              <a:rPr lang="en-US" altLang="zh-CN"/>
              <a:t>        </a:t>
            </a:r>
            <a:r>
              <a:rPr lang="en-US" altLang="zh-CN">
                <a:sym typeface="+mn-ea"/>
              </a:rPr>
              <a:t>Butterfly Green </a:t>
            </a:r>
            <a:endParaRPr lang="en-US" altLang="zh-CN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3365" y="1051560"/>
            <a:ext cx="1882775" cy="1809115"/>
          </a:xfrm>
          <a:prstGeom prst="rect">
            <a:avLst/>
          </a:prstGeom>
        </p:spPr>
      </p:pic>
      <p:pic>
        <p:nvPicPr>
          <p:cNvPr id="10" name="图片 9" descr="65cba19ec0a5db76364f2d5673381b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5905" y="3658235"/>
            <a:ext cx="1844040" cy="181991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0dc71f5a-03d3-46b3-9955-1666fd106595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480</Words>
  <Application>WPS 演示</Application>
  <PresentationFormat>宽屏</PresentationFormat>
  <Paragraphs>12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Arial Unicode MS</vt:lpstr>
      <vt:lpstr>黑体</vt:lpstr>
      <vt:lpstr>Calibri</vt:lpstr>
      <vt:lpstr>webwppDefTheme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xiaofan Zhou</dc:creator>
  <cp:lastModifiedBy>容</cp:lastModifiedBy>
  <cp:revision>151</cp:revision>
  <dcterms:created xsi:type="dcterms:W3CDTF">2020-12-11T07:51:00Z</dcterms:created>
  <dcterms:modified xsi:type="dcterms:W3CDTF">2023-03-10T08:27:03Z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1579F12E7FB24FBF95BB334F6929A3A3</vt:lpwstr>
  </property>
</Properties>
</file>